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2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en-US" dirty="0"/>
              <a:t>Samarpan Website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altLang="en-US" dirty="0"/>
              <a:t>Ecological Awareness </a:t>
            </a:r>
          </a:p>
          <a:p>
            <a:r>
              <a:rPr lang="en-IN" altLang="en-US" dirty="0"/>
              <a:t>1996 to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altLang="en-US"/>
              <a:t>       			</a:t>
            </a:r>
            <a:r>
              <a:rPr lang="en-IN" altLang="en-US" b="1"/>
              <a:t> </a:t>
            </a:r>
            <a:r>
              <a:rPr lang="en-IN" altLang="en-US" sz="3200" b="1"/>
              <a:t>Ecological Awareness Programme </a:t>
            </a:r>
          </a:p>
        </p:txBody>
      </p:sp>
      <p:pic>
        <p:nvPicPr>
          <p:cNvPr id="7" name="Content Placeholder 6" descr="G:\Clg pic\2008_Activities_Pics\NATURE CLUB\DSCN0874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208" y="1659335"/>
            <a:ext cx="5100637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7" descr="G:\Clg pic\2008_Activities_Pics\NATURE CLUB\DSCN085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83" y="1632871"/>
            <a:ext cx="5053330" cy="28276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Samarpan Website</vt:lpstr>
      <vt:lpstr>           Ecological Awareness Programme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Samarpan Website</dc:title>
  <dc:creator/>
  <cp:lastModifiedBy>Raphael</cp:lastModifiedBy>
  <cp:revision>12</cp:revision>
  <dcterms:created xsi:type="dcterms:W3CDTF">2020-08-04T14:28:00Z</dcterms:created>
  <dcterms:modified xsi:type="dcterms:W3CDTF">2021-01-31T12:41:16Z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