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2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 smtClean="0"/>
              <a:t>At </a:t>
            </a:r>
            <a:r>
              <a:rPr lang="en-IN" dirty="0" err="1" smtClean="0"/>
              <a:t>Balva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3. At Samarpan College</a:t>
            </a:r>
          </a:p>
          <a:p>
            <a:pPr marL="0" indent="0">
              <a:buNone/>
            </a:pPr>
            <a:r>
              <a:rPr lang="en-IN" dirty="0" smtClean="0"/>
              <a:t>4. At </a:t>
            </a:r>
            <a:r>
              <a:rPr lang="en-IN" dirty="0" err="1" smtClean="0"/>
              <a:t>Sanali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 smtClean="0"/>
              <a:t>At </a:t>
            </a:r>
            <a:r>
              <a:rPr lang="en-IN" dirty="0" err="1" smtClean="0"/>
              <a:t>Jasor</a:t>
            </a:r>
            <a:endParaRPr lang="en-IN" dirty="0" smtClean="0"/>
          </a:p>
          <a:p>
            <a:pPr marL="228600" indent="-228600">
              <a:buAutoNum type="arabicPeriod"/>
            </a:pPr>
            <a:r>
              <a:rPr lang="en-IN" dirty="0" smtClean="0"/>
              <a:t>At </a:t>
            </a:r>
            <a:r>
              <a:rPr lang="en-IN" dirty="0" err="1" smtClean="0"/>
              <a:t>Indroda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2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 dirty="0"/>
              <a:t>Samarpan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altLang="en-US"/>
              <a:t>N.S.S. Camp Inauguration</a:t>
            </a:r>
          </a:p>
          <a:p>
            <a:endParaRPr lang="en-I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/>
              <a:t>                        </a:t>
            </a:r>
            <a:r>
              <a:rPr lang="en-IN" altLang="en-US" sz="3200"/>
              <a:t> N.S.S. Camp Inauguration</a:t>
            </a:r>
          </a:p>
        </p:txBody>
      </p:sp>
      <p:pic>
        <p:nvPicPr>
          <p:cNvPr id="4" name="Content Placeholder 3" descr="DSC_668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23081" y="1690688"/>
            <a:ext cx="4584700" cy="3048000"/>
          </a:xfrm>
          <a:prstGeom prst="rect">
            <a:avLst/>
          </a:prstGeom>
        </p:spPr>
      </p:pic>
      <p:pic>
        <p:nvPicPr>
          <p:cNvPr id="9" name="Picture 8" descr="DSC_68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458406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/>
              <a:t>                        </a:t>
            </a:r>
            <a:r>
              <a:rPr lang="en-IN" altLang="en-US" sz="3200"/>
              <a:t> N.S.S. Camp Inauguration</a:t>
            </a:r>
          </a:p>
        </p:txBody>
      </p:sp>
      <p:pic>
        <p:nvPicPr>
          <p:cNvPr id="13" name="Picture 12" descr="DSC044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558" y="1690688"/>
            <a:ext cx="5180965" cy="3183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Samarpan Website</vt:lpstr>
      <vt:lpstr>                         N.S.S. Camp Inauguration</vt:lpstr>
      <vt:lpstr>                         N.S.S. Camp Inauguration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Samarpan Website</dc:title>
  <dc:creator/>
  <cp:lastModifiedBy>Raphael</cp:lastModifiedBy>
  <cp:revision>15</cp:revision>
  <dcterms:created xsi:type="dcterms:W3CDTF">2020-08-04T14:28:00Z</dcterms:created>
  <dcterms:modified xsi:type="dcterms:W3CDTF">2021-01-31T12:39:45Z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