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altLang="en-US" dirty="0"/>
              <a:t>Samarpan Website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altLang="en-US" dirty="0"/>
              <a:t>Health </a:t>
            </a:r>
            <a:r>
              <a:rPr lang="en-IN" altLang="en-US" dirty="0" err="1" smtClean="0"/>
              <a:t>Checkup</a:t>
            </a:r>
            <a:r>
              <a:rPr lang="en-IN" altLang="en-US" dirty="0" smtClean="0"/>
              <a:t> </a:t>
            </a:r>
            <a:r>
              <a:rPr lang="en-IN" altLang="en-US" dirty="0"/>
              <a:t>camps</a:t>
            </a:r>
          </a:p>
          <a:p>
            <a:r>
              <a:rPr lang="en-IN" altLang="en-US" dirty="0"/>
              <a:t>AIDS Awareness </a:t>
            </a:r>
            <a:r>
              <a:rPr lang="en-IN" altLang="en-US" dirty="0" smtClean="0"/>
              <a:t>Drive</a:t>
            </a:r>
            <a:endParaRPr lang="en-IN" altLang="en-US" dirty="0"/>
          </a:p>
          <a:p>
            <a:r>
              <a:rPr lang="en-IN" altLang="en-US" dirty="0"/>
              <a:t>1996 - 2018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 dirty="0"/>
              <a:t>		  </a:t>
            </a:r>
            <a:r>
              <a:rPr lang="en-IN" altLang="en-US" sz="3200" dirty="0" smtClean="0"/>
              <a:t>                   </a:t>
            </a:r>
            <a:r>
              <a:rPr lang="en-IN" altLang="en-US" sz="3200" b="1" dirty="0"/>
              <a:t>Health </a:t>
            </a:r>
            <a:r>
              <a:rPr lang="en-IN" altLang="en-US" sz="3200" b="1" dirty="0" err="1"/>
              <a:t>Checkup</a:t>
            </a:r>
            <a:r>
              <a:rPr lang="en-IN" altLang="en-US" sz="3200" b="1" dirty="0"/>
              <a:t> </a:t>
            </a:r>
          </a:p>
        </p:txBody>
      </p:sp>
      <p:pic>
        <p:nvPicPr>
          <p:cNvPr id="6" name="Content Placeholder 5" descr="IMG_108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70456" y="1690688"/>
            <a:ext cx="5181600" cy="2936875"/>
          </a:xfrm>
          <a:prstGeom prst="rect">
            <a:avLst/>
          </a:prstGeom>
        </p:spPr>
      </p:pic>
      <p:pic>
        <p:nvPicPr>
          <p:cNvPr id="9" name="Picture 8" descr="IMG_1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5181600" cy="2917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/>
              <a:t>		                    </a:t>
            </a:r>
            <a:r>
              <a:rPr lang="en-IN" altLang="en-US" sz="3200" b="1"/>
              <a:t>AIDS Awareness Drive</a:t>
            </a:r>
          </a:p>
        </p:txBody>
      </p:sp>
      <p:pic>
        <p:nvPicPr>
          <p:cNvPr id="23" name="Picture 23" descr="G:\Clg pic\2002_Activities_Pics\NSS-MAHUDI\DSC_73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1581955"/>
            <a:ext cx="8623300" cy="2921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Samarpan Website</vt:lpstr>
      <vt:lpstr>                       Health Checkup </vt:lpstr>
      <vt:lpstr>                      AIDS Awareness Drive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Samarpan Website</dc:title>
  <dc:creator>Raphael</dc:creator>
  <cp:lastModifiedBy>Raphael</cp:lastModifiedBy>
  <cp:revision>5</cp:revision>
  <dcterms:created xsi:type="dcterms:W3CDTF">2020-08-18T13:44:57Z</dcterms:created>
  <dcterms:modified xsi:type="dcterms:W3CDTF">2021-01-31T12:38:13Z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