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4" r:id="rId5"/>
    <p:sldId id="270" r:id="rId6"/>
    <p:sldId id="271" r:id="rId7"/>
    <p:sldId id="281" r:id="rId8"/>
    <p:sldId id="273" r:id="rId9"/>
    <p:sldId id="274" r:id="rId10"/>
    <p:sldId id="277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8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3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0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0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1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altLang="en-US" dirty="0"/>
              <a:t>Samarpan Website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altLang="en-US"/>
              <a:t>Cultural Activities</a:t>
            </a:r>
          </a:p>
          <a:p>
            <a:r>
              <a:rPr lang="en-IN" altLang="en-US"/>
              <a:t>1996 - 2018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28930"/>
            <a:ext cx="10515600" cy="1325563"/>
          </a:xfrm>
        </p:spPr>
        <p:txBody>
          <a:bodyPr/>
          <a:lstStyle/>
          <a:p>
            <a:r>
              <a:rPr lang="en-IN" altLang="en-US"/>
              <a:t>                        </a:t>
            </a:r>
            <a:r>
              <a:rPr lang="en-IN" altLang="en-US" sz="3200"/>
              <a:t>Cultural Activities - Quiz, Antakshari</a:t>
            </a:r>
          </a:p>
        </p:txBody>
      </p:sp>
      <p:pic>
        <p:nvPicPr>
          <p:cNvPr id="10" name="Picture 9" descr="Picture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95" y="3482975"/>
            <a:ext cx="4579620" cy="3228340"/>
          </a:xfrm>
          <a:prstGeom prst="rect">
            <a:avLst/>
          </a:prstGeom>
        </p:spPr>
      </p:pic>
      <p:pic>
        <p:nvPicPr>
          <p:cNvPr id="44" name="Picture 44" descr="G:\Academics\College Photos\Magarwada\Culfest 2017\IMG_20170127_1220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80" y="3482340"/>
            <a:ext cx="5455920" cy="32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         </a:t>
            </a:r>
            <a:r>
              <a:rPr lang="en-IN" altLang="en-US" sz="3200"/>
              <a:t>Cultural Performance at KCG AAA Peer Team Visit</a:t>
            </a:r>
          </a:p>
        </p:txBody>
      </p:sp>
      <p:pic>
        <p:nvPicPr>
          <p:cNvPr id="28" name="Picture 28" descr="C:\Users\i\Desktop\Cultural\IMG_2753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9245" y="1799220"/>
            <a:ext cx="5181600" cy="3099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9" descr="C:\Users\i\Desktop\Cultural\IMG_27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99220"/>
            <a:ext cx="5180965" cy="3099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                      </a:t>
            </a:r>
            <a:r>
              <a:rPr lang="en-IN" altLang="en-US" sz="3200"/>
              <a:t>Classical Dance Performances</a:t>
            </a:r>
          </a:p>
        </p:txBody>
      </p:sp>
      <p:pic>
        <p:nvPicPr>
          <p:cNvPr id="8" name="Content Placeholder 7" descr="DSC_7057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76755" y="2193449"/>
            <a:ext cx="5021262" cy="3048000"/>
          </a:xfrm>
          <a:prstGeom prst="rect">
            <a:avLst/>
          </a:prstGeom>
        </p:spPr>
      </p:pic>
      <p:pic>
        <p:nvPicPr>
          <p:cNvPr id="10" name="Picture 9" descr="DSC_58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93449"/>
            <a:ext cx="502158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                  		</a:t>
            </a:r>
            <a:r>
              <a:rPr lang="en-IN" altLang="en-US" sz="3200"/>
              <a:t>Dance Performances</a:t>
            </a:r>
          </a:p>
        </p:txBody>
      </p:sp>
      <p:pic>
        <p:nvPicPr>
          <p:cNvPr id="5" name="Content Placeholder 4" descr="DSC_0472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25003" y="1898717"/>
            <a:ext cx="4868214" cy="3048000"/>
          </a:xfrm>
          <a:prstGeom prst="rect">
            <a:avLst/>
          </a:prstGeom>
        </p:spPr>
      </p:pic>
      <p:pic>
        <p:nvPicPr>
          <p:cNvPr id="11" name="Picture 5" descr="C:\Users\i\Desktop\Cultural\DSC_62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89" y="1898717"/>
            <a:ext cx="5169535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98450"/>
            <a:ext cx="10515600" cy="1325563"/>
          </a:xfrm>
        </p:spPr>
        <p:txBody>
          <a:bodyPr/>
          <a:lstStyle/>
          <a:p>
            <a:r>
              <a:rPr lang="en-IN" altLang="en-US"/>
              <a:t>                  			</a:t>
            </a:r>
            <a:r>
              <a:rPr lang="en-IN" altLang="en-US" sz="3200"/>
              <a:t>Garba</a:t>
            </a:r>
          </a:p>
        </p:txBody>
      </p:sp>
      <p:pic>
        <p:nvPicPr>
          <p:cNvPr id="58" name="Picture 58" descr="G:\Clg pic\2008_Activities_Pics\GARBA\DSC_3586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960" y="621665"/>
            <a:ext cx="5069205" cy="300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SC_68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960" y="3733165"/>
            <a:ext cx="5068570" cy="2937510"/>
          </a:xfrm>
          <a:prstGeom prst="rect">
            <a:avLst/>
          </a:prstGeom>
        </p:spPr>
      </p:pic>
      <p:pic>
        <p:nvPicPr>
          <p:cNvPr id="7" name="Picture 67" descr="G:\Clg pic\2010_Activities_Pics\days\DSC_7954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21666"/>
            <a:ext cx="4808855" cy="300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SC_24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64610"/>
            <a:ext cx="4808855" cy="28060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        		   </a:t>
            </a:r>
            <a:r>
              <a:rPr lang="en-IN" altLang="en-US" sz="3200"/>
              <a:t>Celebration of</a:t>
            </a:r>
            <a:r>
              <a:rPr lang="en-IN" altLang="en-US"/>
              <a:t> </a:t>
            </a:r>
            <a:r>
              <a:rPr lang="en-IN" altLang="en-US" sz="3200"/>
              <a:t>Gandhi Jayanti</a:t>
            </a:r>
          </a:p>
        </p:txBody>
      </p:sp>
      <p:pic>
        <p:nvPicPr>
          <p:cNvPr id="9" name="Content Placeholder 8" descr="DSC_351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36913" y="1690688"/>
            <a:ext cx="5181600" cy="3063240"/>
          </a:xfrm>
          <a:prstGeom prst="rect">
            <a:avLst/>
          </a:prstGeom>
        </p:spPr>
      </p:pic>
      <p:pic>
        <p:nvPicPr>
          <p:cNvPr id="10" name="Picture 9" descr="DSC_3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6" y="1690688"/>
            <a:ext cx="5181600" cy="30632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     </a:t>
            </a:r>
            <a:r>
              <a:rPr lang="en-IN" altLang="en-US" sz="3200"/>
              <a:t>Observance of Martyr's Day and August Kranti Din</a:t>
            </a:r>
          </a:p>
        </p:txBody>
      </p:sp>
      <p:pic>
        <p:nvPicPr>
          <p:cNvPr id="4" name="Content Placeholder 3" descr="DSCN9999_1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73486" y="1851025"/>
            <a:ext cx="4808113" cy="3390676"/>
          </a:xfrm>
          <a:prstGeom prst="rect">
            <a:avLst/>
          </a:prstGeom>
        </p:spPr>
      </p:pic>
      <p:pic>
        <p:nvPicPr>
          <p:cNvPr id="8" name="Picture 7" descr="DSCN00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785" y="1851025"/>
            <a:ext cx="5181600" cy="33906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 </a:t>
            </a:r>
            <a:r>
              <a:rPr lang="en-IN" altLang="en-US" sz="3200"/>
              <a:t>Celebration of 125th Birth Anniversary of Dr. B. R. Ambedkar</a:t>
            </a:r>
          </a:p>
        </p:txBody>
      </p:sp>
      <p:pic>
        <p:nvPicPr>
          <p:cNvPr id="11" name="Content Placeholder 10" descr="IMG_150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103808" y="1564918"/>
            <a:ext cx="5181600" cy="3054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44" y="105938"/>
            <a:ext cx="10515600" cy="1325563"/>
          </a:xfrm>
        </p:spPr>
        <p:txBody>
          <a:bodyPr/>
          <a:lstStyle/>
          <a:p>
            <a:r>
              <a:rPr lang="en-IN" altLang="en-US" dirty="0"/>
              <a:t>                        </a:t>
            </a:r>
            <a:r>
              <a:rPr lang="en-IN" altLang="en-US" sz="3200" dirty="0" err="1"/>
              <a:t>Sahitya</a:t>
            </a:r>
            <a:r>
              <a:rPr lang="en-IN" altLang="en-US" sz="3200" dirty="0"/>
              <a:t> </a:t>
            </a:r>
            <a:r>
              <a:rPr lang="en-IN" altLang="en-US" sz="3200" dirty="0" err="1"/>
              <a:t>Parv</a:t>
            </a:r>
            <a:r>
              <a:rPr lang="en-IN" altLang="en-US" sz="3200" dirty="0"/>
              <a:t> at the College</a:t>
            </a:r>
          </a:p>
        </p:txBody>
      </p:sp>
      <p:pic>
        <p:nvPicPr>
          <p:cNvPr id="5" name="Content Placeholder 4" descr="DSC_869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1444" y="1656921"/>
            <a:ext cx="5181600" cy="3248660"/>
          </a:xfrm>
          <a:prstGeom prst="rect">
            <a:avLst/>
          </a:prstGeom>
        </p:spPr>
      </p:pic>
      <p:pic>
        <p:nvPicPr>
          <p:cNvPr id="8" name="Content Placeholder 7" descr="DSC_87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78245" y="1657556"/>
            <a:ext cx="5181600" cy="32480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                        </a:t>
            </a:r>
            <a:r>
              <a:rPr lang="en-IN" altLang="en-US" sz="3200"/>
              <a:t>Cultural Activities - Rangoli</a:t>
            </a:r>
          </a:p>
        </p:txBody>
      </p:sp>
      <p:pic>
        <p:nvPicPr>
          <p:cNvPr id="9" name="Content Placeholder 8" descr="Picture1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634297" y="1513205"/>
            <a:ext cx="4892295" cy="3291840"/>
          </a:xfrm>
          <a:prstGeom prst="rect">
            <a:avLst/>
          </a:prstGeom>
        </p:spPr>
      </p:pic>
      <p:pic>
        <p:nvPicPr>
          <p:cNvPr id="10" name="Picture 9" descr="Pictur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13205"/>
            <a:ext cx="5182870" cy="32918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64</Words>
  <Application>Microsoft Office PowerPoint</Application>
  <PresentationFormat>Widescreen</PresentationFormat>
  <Paragraphs>13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Samarpan Website</vt:lpstr>
      <vt:lpstr>                      Classical Dance Performances</vt:lpstr>
      <vt:lpstr>                    Dance Performances</vt:lpstr>
      <vt:lpstr>                     Garba</vt:lpstr>
      <vt:lpstr>             Celebration of Gandhi Jayanti</vt:lpstr>
      <vt:lpstr>     Observance of Martyr's Day and August Kranti Din</vt:lpstr>
      <vt:lpstr> Celebration of 125th Birth Anniversary of Dr. B. R. Ambedkar</vt:lpstr>
      <vt:lpstr>                        Sahitya Parv at the College</vt:lpstr>
      <vt:lpstr>                        Cultural Activities - Rangoli</vt:lpstr>
      <vt:lpstr>                        Cultural Activities - Quiz, Antakshari</vt:lpstr>
      <vt:lpstr>         Cultural Performance at KCG AAA Peer Team Visit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Samarpan Website</dc:title>
  <dc:creator/>
  <cp:lastModifiedBy>Raphael</cp:lastModifiedBy>
  <cp:revision>13</cp:revision>
  <dcterms:created xsi:type="dcterms:W3CDTF">2020-08-04T14:28:00Z</dcterms:created>
  <dcterms:modified xsi:type="dcterms:W3CDTF">2021-01-31T12:33:46Z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