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5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7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IN" altLang="en-US" dirty="0" smtClean="0"/>
              <a:t>Dr </a:t>
            </a:r>
            <a:r>
              <a:rPr lang="en-IN" altLang="en-US" dirty="0" err="1" smtClean="0"/>
              <a:t>Sonalben</a:t>
            </a:r>
            <a:r>
              <a:rPr lang="en-IN" altLang="en-US" dirty="0" smtClean="0"/>
              <a:t> Pandya, </a:t>
            </a:r>
            <a:r>
              <a:rPr lang="en-IN" altLang="en-US" dirty="0" err="1" smtClean="0"/>
              <a:t>Siddharth</a:t>
            </a:r>
            <a:r>
              <a:rPr lang="en-IN" altLang="en-US" dirty="0" smtClean="0"/>
              <a:t> Law College, </a:t>
            </a:r>
            <a:r>
              <a:rPr lang="en-IN" altLang="en-US" dirty="0" err="1" smtClean="0"/>
              <a:t>Gandhinagar</a:t>
            </a:r>
            <a:endParaRPr lang="en-IN" altLang="en-US" dirty="0" smtClean="0"/>
          </a:p>
          <a:p>
            <a:r>
              <a:rPr lang="en-IN" altLang="en-US" dirty="0" err="1" smtClean="0"/>
              <a:t>Prof.</a:t>
            </a:r>
            <a:r>
              <a:rPr lang="en-IN" altLang="en-US" dirty="0" smtClean="0"/>
              <a:t> </a:t>
            </a:r>
            <a:r>
              <a:rPr lang="en-IN" altLang="en-US" dirty="0" err="1" smtClean="0"/>
              <a:t>Chhyaben</a:t>
            </a:r>
            <a:r>
              <a:rPr lang="en-IN" altLang="en-US" dirty="0" smtClean="0"/>
              <a:t> </a:t>
            </a:r>
            <a:r>
              <a:rPr lang="en-IN" altLang="en-US" dirty="0" err="1" smtClean="0"/>
              <a:t>Chavda</a:t>
            </a:r>
            <a:r>
              <a:rPr lang="en-IN" altLang="en-US" dirty="0" smtClean="0"/>
              <a:t>, </a:t>
            </a:r>
            <a:r>
              <a:rPr lang="en-IN" altLang="en-US" smtClean="0"/>
              <a:t>CWDC Coordinator</a:t>
            </a:r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59336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4216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 dirty="0"/>
              <a:t>Samarpan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altLang="en-US"/>
              <a:t>CWDC Activities</a:t>
            </a:r>
          </a:p>
          <a:p>
            <a:r>
              <a:rPr lang="en-IN" altLang="en-US"/>
              <a:t>Till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sz="3200"/>
              <a:t> </a:t>
            </a:r>
            <a:r>
              <a:rPr lang="en-IN" altLang="en-US" sz="2800"/>
              <a:t> 		     CWDC - Guest Lecture on Laws Related to Women</a:t>
            </a:r>
          </a:p>
        </p:txBody>
      </p:sp>
      <p:pic>
        <p:nvPicPr>
          <p:cNvPr id="7" name="Content Placeholder 6" descr="DSC_7799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674961" y="1690688"/>
            <a:ext cx="6250675" cy="34448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66190" y="5861050"/>
            <a:ext cx="4454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    </a:t>
            </a:r>
            <a:endParaRPr lang="en-IN" alt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sz="3200"/>
              <a:t> </a:t>
            </a:r>
            <a:r>
              <a:rPr lang="en-IN" altLang="en-US" sz="2800"/>
              <a:t> 		   		  CWDC Orientation</a:t>
            </a:r>
          </a:p>
        </p:txBody>
      </p:sp>
      <p:pic>
        <p:nvPicPr>
          <p:cNvPr id="8" name="Content Placeholder 7" descr="DSC_785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366447" y="1541084"/>
            <a:ext cx="5181600" cy="34448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66190" y="5861050"/>
            <a:ext cx="4454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    </a:t>
            </a:r>
            <a:endParaRPr lang="en-I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sz="3200"/>
              <a:t>                                    Training in Self Defence</a:t>
            </a:r>
            <a:endParaRPr lang="en-IN" altLang="en-US" sz="280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83815"/>
            <a:ext cx="5181600" cy="42132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66190" y="5861050"/>
            <a:ext cx="4454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    </a:t>
            </a:r>
            <a:endParaRPr lang="en-IN" alt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Widescreen</PresentationFormat>
  <Paragraphs>11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Samarpan Website</vt:lpstr>
      <vt:lpstr>         CWDC - Guest Lecture on Laws Related to Women</vt:lpstr>
      <vt:lpstr>           CWDC Orientation</vt:lpstr>
      <vt:lpstr>                                    Training in Self Defence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Samarpan Website</dc:title>
  <dc:creator>Raphael</dc:creator>
  <cp:lastModifiedBy>Raphael</cp:lastModifiedBy>
  <cp:revision>12</cp:revision>
  <dcterms:created xsi:type="dcterms:W3CDTF">2020-08-09T11:59:00Z</dcterms:created>
  <dcterms:modified xsi:type="dcterms:W3CDTF">2021-01-31T12:35:06Z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