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73" r:id="rId4"/>
    <p:sldId id="27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58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Shri </a:t>
            </a:r>
            <a:r>
              <a:rPr lang="en-IN" dirty="0" err="1" smtClean="0"/>
              <a:t>Shankersinh</a:t>
            </a:r>
            <a:r>
              <a:rPr lang="en-IN" dirty="0" smtClean="0"/>
              <a:t> </a:t>
            </a:r>
            <a:r>
              <a:rPr lang="en-IN" dirty="0" err="1" smtClean="0"/>
              <a:t>Vaghela</a:t>
            </a:r>
            <a:r>
              <a:rPr lang="en-IN" dirty="0" smtClean="0"/>
              <a:t> </a:t>
            </a:r>
            <a:r>
              <a:rPr lang="en-IN" dirty="0" err="1" smtClean="0"/>
              <a:t>Bapu</a:t>
            </a:r>
            <a:r>
              <a:rPr lang="en-IN" dirty="0" smtClean="0"/>
              <a:t>, Shri </a:t>
            </a:r>
            <a:r>
              <a:rPr lang="en-IN" dirty="0" err="1" smtClean="0"/>
              <a:t>Kulinchandra</a:t>
            </a:r>
            <a:r>
              <a:rPr lang="en-IN" dirty="0" smtClean="0"/>
              <a:t> </a:t>
            </a:r>
            <a:r>
              <a:rPr lang="en-IN" dirty="0" err="1" smtClean="0"/>
              <a:t>Yagnik</a:t>
            </a:r>
            <a:r>
              <a:rPr lang="en-IN" dirty="0" smtClean="0"/>
              <a:t>, Shri </a:t>
            </a:r>
            <a:r>
              <a:rPr lang="en-IN" dirty="0" err="1" smtClean="0"/>
              <a:t>Dhirubhai</a:t>
            </a:r>
            <a:r>
              <a:rPr lang="en-IN" dirty="0" smtClean="0"/>
              <a:t> </a:t>
            </a:r>
            <a:r>
              <a:rPr lang="en-IN" dirty="0" err="1" smtClean="0"/>
              <a:t>Thakar</a:t>
            </a:r>
            <a:r>
              <a:rPr lang="en-IN" dirty="0" smtClean="0"/>
              <a:t>, Dr </a:t>
            </a:r>
            <a:r>
              <a:rPr lang="en-IN" dirty="0" err="1" smtClean="0"/>
              <a:t>Kishorsinh</a:t>
            </a:r>
            <a:r>
              <a:rPr lang="en-IN" dirty="0" smtClean="0"/>
              <a:t> Solanki with Staff members (1999)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57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r>
              <a:rPr lang="en-IN" dirty="0" err="1" smtClean="0"/>
              <a:t>Prof.</a:t>
            </a:r>
            <a:r>
              <a:rPr lang="en-IN" dirty="0" smtClean="0"/>
              <a:t> K. S. </a:t>
            </a:r>
            <a:r>
              <a:rPr lang="en-IN" dirty="0" err="1" smtClean="0"/>
              <a:t>Shastri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93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Shri </a:t>
            </a:r>
            <a:r>
              <a:rPr lang="en-IN" dirty="0" err="1" smtClean="0"/>
              <a:t>Musafir</a:t>
            </a:r>
            <a:r>
              <a:rPr lang="en-IN" dirty="0" smtClean="0"/>
              <a:t> </a:t>
            </a:r>
            <a:r>
              <a:rPr lang="en-IN" dirty="0" err="1" smtClean="0"/>
              <a:t>Palanpuri</a:t>
            </a:r>
            <a:r>
              <a:rPr lang="en-IN" dirty="0" smtClean="0"/>
              <a:t>, Gujarati poet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altLang="en-US" dirty="0"/>
              <a:t>Samarpan Website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altLang="en-US"/>
              <a:t>Annual Days</a:t>
            </a:r>
          </a:p>
          <a:p>
            <a:r>
              <a:rPr lang="en-IN" altLang="en-US"/>
              <a:t>1996 to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altLang="en-US" dirty="0"/>
              <a:t>       			         </a:t>
            </a:r>
            <a:r>
              <a:rPr lang="en-IN" altLang="en-US" b="1" dirty="0"/>
              <a:t> Annual Days</a:t>
            </a:r>
            <a:r>
              <a:rPr lang="en-IN" altLang="en-US" sz="3200" b="1" dirty="0"/>
              <a:t> </a:t>
            </a:r>
          </a:p>
        </p:txBody>
      </p:sp>
      <p:pic>
        <p:nvPicPr>
          <p:cNvPr id="11" name="Picture 10" descr="DSC_05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504" y="1825625"/>
            <a:ext cx="8161362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altLang="en-US" dirty="0"/>
              <a:t>       			         </a:t>
            </a:r>
            <a:r>
              <a:rPr lang="en-IN" altLang="en-US" b="1" dirty="0"/>
              <a:t> Annual Days</a:t>
            </a:r>
            <a:r>
              <a:rPr lang="en-IN" altLang="en-US" sz="3200" b="1" dirty="0"/>
              <a:t> </a:t>
            </a:r>
          </a:p>
        </p:txBody>
      </p:sp>
      <p:pic>
        <p:nvPicPr>
          <p:cNvPr id="6" name="Content Placeholder 5" descr="DSC_6996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518615" y="1501254"/>
            <a:ext cx="4584700" cy="3807725"/>
          </a:xfrm>
          <a:prstGeom prst="rect">
            <a:avLst/>
          </a:prstGeom>
        </p:spPr>
      </p:pic>
      <p:pic>
        <p:nvPicPr>
          <p:cNvPr id="9" name="Picture 8" descr="DSC_70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01253"/>
            <a:ext cx="4584065" cy="38077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altLang="en-US"/>
              <a:t>       			         </a:t>
            </a:r>
            <a:r>
              <a:rPr lang="en-IN" altLang="en-US" b="1"/>
              <a:t> Annual Days</a:t>
            </a:r>
            <a:r>
              <a:rPr lang="en-IN" altLang="en-US" sz="3200" b="1"/>
              <a:t> </a:t>
            </a:r>
          </a:p>
        </p:txBody>
      </p:sp>
      <p:pic>
        <p:nvPicPr>
          <p:cNvPr id="11" name="Picture 10" descr="DSC_38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666" y="1690688"/>
            <a:ext cx="6509981" cy="28670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49</Words>
  <Application>Microsoft Office PowerPoint</Application>
  <PresentationFormat>Widescreen</PresentationFormat>
  <Paragraphs>12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Samarpan Website</vt:lpstr>
      <vt:lpstr>                    Annual Days </vt:lpstr>
      <vt:lpstr>                    Annual Days </vt:lpstr>
      <vt:lpstr>                    Annual Days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Samarpan Website</dc:title>
  <dc:creator/>
  <cp:lastModifiedBy>Raphael</cp:lastModifiedBy>
  <cp:revision>20</cp:revision>
  <dcterms:created xsi:type="dcterms:W3CDTF">2020-08-04T14:28:00Z</dcterms:created>
  <dcterms:modified xsi:type="dcterms:W3CDTF">2021-01-31T12:21:37Z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